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324" r:id="rId2"/>
    <p:sldId id="325" r:id="rId3"/>
    <p:sldId id="326" r:id="rId4"/>
    <p:sldId id="327" r:id="rId5"/>
  </p:sldIdLst>
  <p:sldSz cx="12204700" cy="7056438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317"/>
    <a:srgbClr val="182B4C"/>
    <a:srgbClr val="F2F2F2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092" autoAdjust="0"/>
  </p:normalViewPr>
  <p:slideViewPr>
    <p:cSldViewPr snapToGrid="0">
      <p:cViewPr>
        <p:scale>
          <a:sx n="87" d="100"/>
          <a:sy n="87" d="100"/>
        </p:scale>
        <p:origin x="-1470" y="-564"/>
      </p:cViewPr>
      <p:guideLst>
        <p:guide orient="horz" pos="2223"/>
        <p:guide pos="38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A606C-BBF4-4E30-B96A-BC050BEBAB24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60413" y="1143000"/>
            <a:ext cx="5337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B3390-51AC-4780-A205-B2A76FAF4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526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E18423-862C-4875-B793-DD77F8727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5589" y="1154841"/>
            <a:ext cx="9153525" cy="245668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37F8452-88E4-4F10-B8D7-FDD81442A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5589" y="3706267"/>
            <a:ext cx="9153525" cy="170367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A1DC7DE-5848-4DFB-968C-5154E11D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96D2-409B-4B9E-8919-1C33128231EA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AF758E-A0E6-421A-93C5-1BDB60A2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CFD4AA9-1F26-40D8-949A-84AEB6283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615A-D65F-4454-9DAA-53C6BD0D7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574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3B4C3A-8304-4F39-8C7D-358CF31CA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7AFEC1C-170F-42EC-A9DE-ECBFAA330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60860A1-6A22-48F6-B3D2-B56C7BDC7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96D2-409B-4B9E-8919-1C33128231EA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9ED39EE-0A0D-4124-A4D8-146EE5039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C55E286-9081-4805-B587-8D2B78863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615A-D65F-4454-9DAA-53C6BD0D7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205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AABED03E-BB2A-45D8-9B22-D8A8580D9B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33991" y="375693"/>
            <a:ext cx="2631638" cy="598000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6ECDEB4-F92A-41CA-955F-C073109CA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9074" y="375693"/>
            <a:ext cx="7742356" cy="59800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369BE91-8D5D-4F06-A440-202478FAB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96D2-409B-4B9E-8919-1C33128231EA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651731-5B1F-499F-8956-531523353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5142A03-E63A-466F-A831-44F9A9DDA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615A-D65F-4454-9DAA-53C6BD0D7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4456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9476A5-DD78-442F-85A6-20B550211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00F5D74-5C31-4D36-AD1A-72983A9A6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AC3222B-BD9F-4FED-B275-D44AE26A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96D2-409B-4B9E-8919-1C33128231EA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F2AB1F0-DA63-4EDE-9980-D4CD9570C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72D4B72-E51E-4FE7-BF1B-489D0C46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615A-D65F-4454-9DAA-53C6BD0D7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4156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3F6957-8E49-4718-B39E-1D081F5F8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16" y="1759212"/>
            <a:ext cx="10526554" cy="293528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8A31421-A262-4A27-A56C-4B53BC3D7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716" y="4722262"/>
            <a:ext cx="10526554" cy="154359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E8117F0-5270-4803-9129-F33F5D829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96D2-409B-4B9E-8919-1C33128231EA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5EDD944-C0B1-432A-B546-8DE483A47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8869AA0-056A-401E-B544-F24BAEC7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615A-D65F-4454-9DAA-53C6BD0D7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16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DA6790-E560-4E30-BB3C-1F5B95129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DB77884-6415-4970-BEA3-D8005C502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073" y="1878452"/>
            <a:ext cx="5186998" cy="447724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04E4FAB-1888-48A5-BAED-CD12A3309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8629" y="1878452"/>
            <a:ext cx="5186998" cy="447724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63FC240-BA56-4377-82CE-45982E84B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96D2-409B-4B9E-8919-1C33128231EA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E81CF99-9F79-499F-9F22-BA0B0EE96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6615881-5522-4846-83F5-6CA8D8E2F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615A-D65F-4454-9DAA-53C6BD0D7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1806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1A8BE0-F4D0-4072-8463-BA1AFF0C7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63" y="375691"/>
            <a:ext cx="10526554" cy="13639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C211085-74EA-411D-A36B-1E4EF2FD8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666" y="1729808"/>
            <a:ext cx="5163160" cy="8477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895864C-CE13-4138-83B4-9AF744155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666" y="2577562"/>
            <a:ext cx="5163160" cy="379120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F61C6E4-0E23-4DA0-984A-C89C23D5BE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8631" y="1729808"/>
            <a:ext cx="5188587" cy="8477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E588CC1-0C79-4F24-9AAB-56EAD088F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8631" y="2577562"/>
            <a:ext cx="5188587" cy="379120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1D38EDC1-ACE7-47BE-9025-B4A27559E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96D2-409B-4B9E-8919-1C33128231EA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3C677FC-3ACE-489F-88A6-1421B90C2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94C8B98-92F4-4533-82B2-FF506A09A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615A-D65F-4454-9DAA-53C6BD0D7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420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A1EEBA-7276-4A62-B97C-41A78CD1D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E5DA51F-2C65-41D7-B99B-199F56F13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96D2-409B-4B9E-8919-1C33128231EA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101B0A4-B0BA-451D-8A1A-B6F3DEA75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0EAE928-EA11-4F15-9D4B-62D20725F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615A-D65F-4454-9DAA-53C6BD0D7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9577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1600C29-42E2-4408-AA8C-13B5CDFC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96D2-409B-4B9E-8919-1C33128231EA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AD6F2CF-41CF-4D73-92B0-5B2F9F7D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2BD7C1A-9262-40D6-98BD-7984BB937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615A-D65F-4454-9DAA-53C6BD0D7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6900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952DD27-2DF4-4D9C-8CA5-05F1014E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64" y="470429"/>
            <a:ext cx="3936333" cy="164650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67B4F83-E856-4524-AC31-1C571E6DA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589" y="1015997"/>
            <a:ext cx="6178629" cy="5014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44155A2-BEE1-4D02-B7C2-E38E70FCD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664" y="2116932"/>
            <a:ext cx="3936333" cy="39218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9872CE5-4EFF-4AD0-8CC5-73259A9F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96D2-409B-4B9E-8919-1C33128231EA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1F6CF3A-336B-4D74-BA3C-F53BD703E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878E543-18EF-4731-8414-FE395706F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615A-D65F-4454-9DAA-53C6BD0D7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565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B71566-C9C0-42BD-AD40-C417404C7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64" y="470429"/>
            <a:ext cx="3936333" cy="164650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9DA1940-1C8E-4E40-BD69-0095B57035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8589" y="1015997"/>
            <a:ext cx="6178629" cy="50146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DC600B4-143C-4C46-AB88-3BECED137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664" y="2116932"/>
            <a:ext cx="3936333" cy="39218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6440E2A-6D4C-45BD-8643-8692671DE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96D2-409B-4B9E-8919-1C33128231EA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190C5CE-205A-46BA-8C15-07076EDEA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BB5C4A5-BF36-4323-B5CA-DAC53B420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615A-D65F-4454-9DAA-53C6BD0D7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0144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6A3930-559F-4E7C-8820-88C3553A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74" y="375691"/>
            <a:ext cx="10526554" cy="1363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164B451-C7CA-4CB0-987E-7134149FD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074" y="1878452"/>
            <a:ext cx="10526554" cy="4477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EB472D5-E90C-4634-9A20-CEBBAFED1A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9074" y="6540274"/>
            <a:ext cx="2746058" cy="3756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A96D2-409B-4B9E-8919-1C33128231EA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0631592-9A2C-498C-92DD-720299276A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2808" y="6540274"/>
            <a:ext cx="4119086" cy="3756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4B9953B-124F-4220-B7D9-86C0E1900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9571" y="6540274"/>
            <a:ext cx="2746058" cy="3756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9615A-D65F-4454-9DAA-53C6BD0D7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98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ЛОГО Novotech_светильники черный.pn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10098942" y="3"/>
            <a:ext cx="1900028" cy="1637321"/>
          </a:xfrm>
          <a:prstGeom prst="rect">
            <a:avLst/>
          </a:prstGeom>
        </p:spPr>
      </p:pic>
      <p:pic>
        <p:nvPicPr>
          <p:cNvPr id="9" name="Содержимое 8" descr="135121_1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860"/>
          <a:stretch>
            <a:fillRect/>
          </a:stretch>
        </p:blipFill>
        <p:spPr>
          <a:xfrm>
            <a:off x="0" y="0"/>
            <a:ext cx="12193818" cy="705643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угол Г образны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04700" cy="7002011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угол Т образны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4868" y="0"/>
            <a:ext cx="12299568" cy="705643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угол Х образны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99568" cy="7056438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17722</TotalTime>
  <Words>0</Words>
  <Application>Microsoft Office PowerPoint</Application>
  <PresentationFormat>Произвольный</PresentationFormat>
  <Paragraphs>0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Слайд 1</vt:lpstr>
      <vt:lpstr>Слайд 2</vt:lpstr>
      <vt:lpstr>Слайд 3</vt:lpstr>
      <vt:lpstr>Слайд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Кит</dc:title>
  <dc:creator>Сергей Марусов</dc:creator>
  <cp:lastModifiedBy>Анна Рябинкова</cp:lastModifiedBy>
  <cp:revision>271</cp:revision>
  <dcterms:created xsi:type="dcterms:W3CDTF">2020-05-08T12:34:57Z</dcterms:created>
  <dcterms:modified xsi:type="dcterms:W3CDTF">2021-08-26T12:05:55Z</dcterms:modified>
</cp:coreProperties>
</file>